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75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arine Minns" userId="b49104e3-9b25-4f0a-8274-622e85095bb3" providerId="ADAL" clId="{17770027-1D3D-47BD-87A7-584B832AD3BF}"/>
    <pc:docChg chg="custSel modSld">
      <pc:chgData name="Katharine Minns" userId="b49104e3-9b25-4f0a-8274-622e85095bb3" providerId="ADAL" clId="{17770027-1D3D-47BD-87A7-584B832AD3BF}" dt="2026-06-09T11:32:12.861" v="78" actId="14100"/>
      <pc:docMkLst>
        <pc:docMk/>
      </pc:docMkLst>
      <pc:sldChg chg="modSp mod">
        <pc:chgData name="Katharine Minns" userId="b49104e3-9b25-4f0a-8274-622e85095bb3" providerId="ADAL" clId="{17770027-1D3D-47BD-87A7-584B832AD3BF}" dt="2026-06-01T10:41:46.671" v="3" actId="20577"/>
        <pc:sldMkLst>
          <pc:docMk/>
          <pc:sldMk cId="3525286844" sldId="256"/>
        </pc:sldMkLst>
        <pc:spChg chg="mod">
          <ac:chgData name="Katharine Minns" userId="b49104e3-9b25-4f0a-8274-622e85095bb3" providerId="ADAL" clId="{17770027-1D3D-47BD-87A7-584B832AD3BF}" dt="2026-06-01T10:41:46.671" v="3" actId="20577"/>
          <ac:spMkLst>
            <pc:docMk/>
            <pc:sldMk cId="3525286844" sldId="256"/>
            <ac:spMk id="2" creationId="{A3360B5A-A0DF-B583-764C-2A568E5571A1}"/>
          </ac:spMkLst>
        </pc:spChg>
      </pc:sldChg>
      <pc:sldChg chg="addSp delSp modSp mod">
        <pc:chgData name="Katharine Minns" userId="b49104e3-9b25-4f0a-8274-622e85095bb3" providerId="ADAL" clId="{17770027-1D3D-47BD-87A7-584B832AD3BF}" dt="2026-06-01T12:00:02.400" v="72" actId="14100"/>
        <pc:sldMkLst>
          <pc:docMk/>
          <pc:sldMk cId="440946292" sldId="259"/>
        </pc:sldMkLst>
        <pc:picChg chg="add mod">
          <ac:chgData name="Katharine Minns" userId="b49104e3-9b25-4f0a-8274-622e85095bb3" providerId="ADAL" clId="{17770027-1D3D-47BD-87A7-584B832AD3BF}" dt="2026-06-01T11:59:35.498" v="66" actId="14100"/>
          <ac:picMkLst>
            <pc:docMk/>
            <pc:sldMk cId="440946292" sldId="259"/>
            <ac:picMk id="6" creationId="{E7271B9F-3995-9153-AF83-E971196DC334}"/>
          </ac:picMkLst>
        </pc:picChg>
        <pc:picChg chg="add mod">
          <ac:chgData name="Katharine Minns" userId="b49104e3-9b25-4f0a-8274-622e85095bb3" providerId="ADAL" clId="{17770027-1D3D-47BD-87A7-584B832AD3BF}" dt="2026-06-01T12:00:02.400" v="72" actId="14100"/>
          <ac:picMkLst>
            <pc:docMk/>
            <pc:sldMk cId="440946292" sldId="259"/>
            <ac:picMk id="10" creationId="{2CAF9797-BD28-29A2-9A72-5F72FD2C780F}"/>
          </ac:picMkLst>
        </pc:picChg>
        <pc:picChg chg="add mod">
          <ac:chgData name="Katharine Minns" userId="b49104e3-9b25-4f0a-8274-622e85095bb3" providerId="ADAL" clId="{17770027-1D3D-47BD-87A7-584B832AD3BF}" dt="2026-06-01T11:59:52.743" v="71" actId="14100"/>
          <ac:picMkLst>
            <pc:docMk/>
            <pc:sldMk cId="440946292" sldId="259"/>
            <ac:picMk id="12" creationId="{4FD877DE-CA4F-12CF-18EA-8339ED16C589}"/>
          </ac:picMkLst>
        </pc:picChg>
      </pc:sldChg>
      <pc:sldChg chg="addSp delSp modSp mod">
        <pc:chgData name="Katharine Minns" userId="b49104e3-9b25-4f0a-8274-622e85095bb3" providerId="ADAL" clId="{17770027-1D3D-47BD-87A7-584B832AD3BF}" dt="2026-06-09T11:32:12.861" v="78" actId="14100"/>
        <pc:sldMkLst>
          <pc:docMk/>
          <pc:sldMk cId="2478546428" sldId="260"/>
        </pc:sldMkLst>
        <pc:picChg chg="add mod">
          <ac:chgData name="Katharine Minns" userId="b49104e3-9b25-4f0a-8274-622e85095bb3" providerId="ADAL" clId="{17770027-1D3D-47BD-87A7-584B832AD3BF}" dt="2026-06-01T10:52:18.552" v="44" actId="1076"/>
          <ac:picMkLst>
            <pc:docMk/>
            <pc:sldMk cId="2478546428" sldId="260"/>
            <ac:picMk id="3" creationId="{434C3F8F-7EFB-DA3D-FBD0-9B813E5DC70C}"/>
          </ac:picMkLst>
        </pc:picChg>
        <pc:picChg chg="add mod">
          <ac:chgData name="Katharine Minns" userId="b49104e3-9b25-4f0a-8274-622e85095bb3" providerId="ADAL" clId="{17770027-1D3D-47BD-87A7-584B832AD3BF}" dt="2026-06-09T11:30:41.007" v="75" actId="14100"/>
          <ac:picMkLst>
            <pc:docMk/>
            <pc:sldMk cId="2478546428" sldId="260"/>
            <ac:picMk id="5" creationId="{A6B2ED97-9D4D-2774-D76A-C3ED01828496}"/>
          </ac:picMkLst>
        </pc:picChg>
        <pc:picChg chg="add mod">
          <ac:chgData name="Katharine Minns" userId="b49104e3-9b25-4f0a-8274-622e85095bb3" providerId="ADAL" clId="{17770027-1D3D-47BD-87A7-584B832AD3BF}" dt="2026-06-01T10:46:56.412" v="26" actId="1076"/>
          <ac:picMkLst>
            <pc:docMk/>
            <pc:sldMk cId="2478546428" sldId="260"/>
            <ac:picMk id="7" creationId="{052E52B6-4469-0748-EB5E-A7BE4C5119D7}"/>
          </ac:picMkLst>
        </pc:picChg>
        <pc:picChg chg="add mod">
          <ac:chgData name="Katharine Minns" userId="b49104e3-9b25-4f0a-8274-622e85095bb3" providerId="ADAL" clId="{17770027-1D3D-47BD-87A7-584B832AD3BF}" dt="2026-06-09T11:32:12.861" v="78" actId="14100"/>
          <ac:picMkLst>
            <pc:docMk/>
            <pc:sldMk cId="2478546428" sldId="260"/>
            <ac:picMk id="8" creationId="{8AA9AFDB-648C-45FD-9EEB-CCD2D86DAAF9}"/>
          </ac:picMkLst>
        </pc:picChg>
        <pc:picChg chg="add mod">
          <ac:chgData name="Katharine Minns" userId="b49104e3-9b25-4f0a-8274-622e85095bb3" providerId="ADAL" clId="{17770027-1D3D-47BD-87A7-584B832AD3BF}" dt="2026-06-01T10:52:15.092" v="42" actId="1076"/>
          <ac:picMkLst>
            <pc:docMk/>
            <pc:sldMk cId="2478546428" sldId="260"/>
            <ac:picMk id="9" creationId="{F01F7125-4B73-978F-AF46-71687F10081E}"/>
          </ac:picMkLst>
        </pc:picChg>
        <pc:picChg chg="add mod">
          <ac:chgData name="Katharine Minns" userId="b49104e3-9b25-4f0a-8274-622e85095bb3" providerId="ADAL" clId="{17770027-1D3D-47BD-87A7-584B832AD3BF}" dt="2026-06-01T10:52:16.374" v="43" actId="1076"/>
          <ac:picMkLst>
            <pc:docMk/>
            <pc:sldMk cId="2478546428" sldId="260"/>
            <ac:picMk id="11" creationId="{FC6C505A-CD24-1FE2-8BEB-7A2D636404E5}"/>
          </ac:picMkLst>
        </pc:picChg>
        <pc:picChg chg="add mod">
          <ac:chgData name="Katharine Minns" userId="b49104e3-9b25-4f0a-8274-622e85095bb3" providerId="ADAL" clId="{17770027-1D3D-47BD-87A7-584B832AD3BF}" dt="2026-06-01T10:47:01.884" v="28" actId="14100"/>
          <ac:picMkLst>
            <pc:docMk/>
            <pc:sldMk cId="2478546428" sldId="260"/>
            <ac:picMk id="17" creationId="{6CBAC1D5-ABFC-9A8C-3ECB-509DBCD908BC}"/>
          </ac:picMkLst>
        </pc:picChg>
        <pc:picChg chg="add mod">
          <ac:chgData name="Katharine Minns" userId="b49104e3-9b25-4f0a-8274-622e85095bb3" providerId="ADAL" clId="{17770027-1D3D-47BD-87A7-584B832AD3BF}" dt="2026-06-01T10:52:03.142" v="38" actId="14100"/>
          <ac:picMkLst>
            <pc:docMk/>
            <pc:sldMk cId="2478546428" sldId="260"/>
            <ac:picMk id="18" creationId="{224D5D96-5985-C45B-98D2-0F4532DF5C33}"/>
          </ac:picMkLst>
        </pc:picChg>
      </pc:sldChg>
    </pc:docChg>
  </pc:docChgLst>
  <pc:docChgLst>
    <pc:chgData name="Katharine Minns" userId="b49104e3-9b25-4f0a-8274-622e85095bb3" providerId="ADAL" clId="{C2BE5F95-1A4D-404C-A999-F469268F9E49}"/>
    <pc:docChg chg="custSel modSld">
      <pc:chgData name="Katharine Minns" userId="b49104e3-9b25-4f0a-8274-622e85095bb3" providerId="ADAL" clId="{C2BE5F95-1A4D-404C-A999-F469268F9E49}" dt="2026-07-20T12:15:49.921" v="11" actId="1076"/>
      <pc:docMkLst>
        <pc:docMk/>
      </pc:docMkLst>
      <pc:sldChg chg="addSp delSp modSp mod">
        <pc:chgData name="Katharine Minns" userId="b49104e3-9b25-4f0a-8274-622e85095bb3" providerId="ADAL" clId="{C2BE5F95-1A4D-404C-A999-F469268F9E49}" dt="2026-07-20T12:15:49.921" v="11" actId="1076"/>
        <pc:sldMkLst>
          <pc:docMk/>
          <pc:sldMk cId="440946292" sldId="259"/>
        </pc:sldMkLst>
        <pc:picChg chg="del">
          <ac:chgData name="Katharine Minns" userId="b49104e3-9b25-4f0a-8274-622e85095bb3" providerId="ADAL" clId="{C2BE5F95-1A4D-404C-A999-F469268F9E49}" dt="2026-07-20T12:09:04.682" v="0" actId="21"/>
          <ac:picMkLst>
            <pc:docMk/>
            <pc:sldMk cId="440946292" sldId="259"/>
            <ac:picMk id="4" creationId="{478AF53D-E523-6E2B-B1CB-D7CD30CE5C43}"/>
          </ac:picMkLst>
        </pc:picChg>
        <pc:picChg chg="mod">
          <ac:chgData name="Katharine Minns" userId="b49104e3-9b25-4f0a-8274-622e85095bb3" providerId="ADAL" clId="{C2BE5F95-1A4D-404C-A999-F469268F9E49}" dt="2026-07-20T12:15:48.029" v="10" actId="1076"/>
          <ac:picMkLst>
            <pc:docMk/>
            <pc:sldMk cId="440946292" sldId="259"/>
            <ac:picMk id="7" creationId="{5E7036B0-F7A9-9A26-E498-C067D675F71B}"/>
          </ac:picMkLst>
        </pc:picChg>
        <pc:picChg chg="add mod">
          <ac:chgData name="Katharine Minns" userId="b49104e3-9b25-4f0a-8274-622e85095bb3" providerId="ADAL" clId="{C2BE5F95-1A4D-404C-A999-F469268F9E49}" dt="2026-07-20T12:09:41.927" v="3" actId="14100"/>
          <ac:picMkLst>
            <pc:docMk/>
            <pc:sldMk cId="440946292" sldId="259"/>
            <ac:picMk id="8" creationId="{4058A420-88F9-B5A7-A7AA-0A6EC55C0D47}"/>
          </ac:picMkLst>
        </pc:picChg>
        <pc:picChg chg="add mod">
          <ac:chgData name="Katharine Minns" userId="b49104e3-9b25-4f0a-8274-622e85095bb3" providerId="ADAL" clId="{C2BE5F95-1A4D-404C-A999-F469268F9E49}" dt="2026-07-20T12:15:44.516" v="8" actId="1076"/>
          <ac:picMkLst>
            <pc:docMk/>
            <pc:sldMk cId="440946292" sldId="259"/>
            <ac:picMk id="11" creationId="{D561C87A-D4D9-5B71-3968-BE088548E0E6}"/>
          </ac:picMkLst>
        </pc:picChg>
        <pc:picChg chg="mod">
          <ac:chgData name="Katharine Minns" userId="b49104e3-9b25-4f0a-8274-622e85095bb3" providerId="ADAL" clId="{C2BE5F95-1A4D-404C-A999-F469268F9E49}" dt="2026-07-20T12:15:49.921" v="11" actId="1076"/>
          <ac:picMkLst>
            <pc:docMk/>
            <pc:sldMk cId="440946292" sldId="259"/>
            <ac:picMk id="12" creationId="{4FD877DE-CA4F-12CF-18EA-8339ED16C589}"/>
          </ac:picMkLst>
        </pc:picChg>
      </pc:sldChg>
    </pc:docChg>
  </pc:docChgLst>
  <pc:docChgLst>
    <pc:chgData name="Katharine Minns" userId="b49104e3-9b25-4f0a-8274-622e85095bb3" providerId="ADAL" clId="{3DA8FD24-C9D5-41CB-9117-92EF8D027F51}"/>
    <pc:docChg chg="custSel modSld">
      <pc:chgData name="Katharine Minns" userId="b49104e3-9b25-4f0a-8274-622e85095bb3" providerId="ADAL" clId="{3DA8FD24-C9D5-41CB-9117-92EF8D027F51}" dt="2026-06-27T08:52:08.254" v="60" actId="14100"/>
      <pc:docMkLst>
        <pc:docMk/>
      </pc:docMkLst>
      <pc:sldChg chg="addSp delSp modSp mod">
        <pc:chgData name="Katharine Minns" userId="b49104e3-9b25-4f0a-8274-622e85095bb3" providerId="ADAL" clId="{3DA8FD24-C9D5-41CB-9117-92EF8D027F51}" dt="2026-06-26T15:07:31.118" v="43" actId="14100"/>
        <pc:sldMkLst>
          <pc:docMk/>
          <pc:sldMk cId="1928211288" sldId="258"/>
        </pc:sldMkLst>
        <pc:picChg chg="add mod">
          <ac:chgData name="Katharine Minns" userId="b49104e3-9b25-4f0a-8274-622e85095bb3" providerId="ADAL" clId="{3DA8FD24-C9D5-41CB-9117-92EF8D027F51}" dt="2026-06-26T15:03:30.631" v="9" actId="14100"/>
          <ac:picMkLst>
            <pc:docMk/>
            <pc:sldMk cId="1928211288" sldId="258"/>
            <ac:picMk id="4" creationId="{83D72DB9-7983-3705-AD0F-C95F5B9BE693}"/>
          </ac:picMkLst>
        </pc:picChg>
        <pc:picChg chg="mod">
          <ac:chgData name="Katharine Minns" userId="b49104e3-9b25-4f0a-8274-622e85095bb3" providerId="ADAL" clId="{3DA8FD24-C9D5-41CB-9117-92EF8D027F51}" dt="2026-06-26T15:07:17.317" v="37" actId="14100"/>
          <ac:picMkLst>
            <pc:docMk/>
            <pc:sldMk cId="1928211288" sldId="258"/>
            <ac:picMk id="7" creationId="{42C06D9A-0DD8-28CC-FD44-907C8E19463A}"/>
          </ac:picMkLst>
        </pc:picChg>
        <pc:picChg chg="add mod">
          <ac:chgData name="Katharine Minns" userId="b49104e3-9b25-4f0a-8274-622e85095bb3" providerId="ADAL" clId="{3DA8FD24-C9D5-41CB-9117-92EF8D027F51}" dt="2026-06-26T15:03:59.309" v="13" actId="14100"/>
          <ac:picMkLst>
            <pc:docMk/>
            <pc:sldMk cId="1928211288" sldId="258"/>
            <ac:picMk id="10" creationId="{E220BCAD-D276-0838-F9D9-300B322562DB}"/>
          </ac:picMkLst>
        </pc:picChg>
        <pc:picChg chg="add mod">
          <ac:chgData name="Katharine Minns" userId="b49104e3-9b25-4f0a-8274-622e85095bb3" providerId="ADAL" clId="{3DA8FD24-C9D5-41CB-9117-92EF8D027F51}" dt="2026-06-26T15:07:19.588" v="38" actId="1076"/>
          <ac:picMkLst>
            <pc:docMk/>
            <pc:sldMk cId="1928211288" sldId="258"/>
            <ac:picMk id="14" creationId="{B928BDDC-595A-4E76-126F-4F7E8A08685F}"/>
          </ac:picMkLst>
        </pc:picChg>
        <pc:picChg chg="mod">
          <ac:chgData name="Katharine Minns" userId="b49104e3-9b25-4f0a-8274-622e85095bb3" providerId="ADAL" clId="{3DA8FD24-C9D5-41CB-9117-92EF8D027F51}" dt="2026-06-26T15:07:23.429" v="40" actId="14100"/>
          <ac:picMkLst>
            <pc:docMk/>
            <pc:sldMk cId="1928211288" sldId="258"/>
            <ac:picMk id="15" creationId="{6160522A-4643-6D79-95C3-EC02CDC42214}"/>
          </ac:picMkLst>
        </pc:picChg>
        <pc:picChg chg="add mod">
          <ac:chgData name="Katharine Minns" userId="b49104e3-9b25-4f0a-8274-622e85095bb3" providerId="ADAL" clId="{3DA8FD24-C9D5-41CB-9117-92EF8D027F51}" dt="2026-06-26T15:06:49.477" v="30" actId="1076"/>
          <ac:picMkLst>
            <pc:docMk/>
            <pc:sldMk cId="1928211288" sldId="258"/>
            <ac:picMk id="17" creationId="{EC2A018A-DC49-EBEA-2E6B-DF37E3AD26AC}"/>
          </ac:picMkLst>
        </pc:picChg>
        <pc:picChg chg="add mod">
          <ac:chgData name="Katharine Minns" userId="b49104e3-9b25-4f0a-8274-622e85095bb3" providerId="ADAL" clId="{3DA8FD24-C9D5-41CB-9117-92EF8D027F51}" dt="2026-06-26T15:06:54.528" v="32" actId="1076"/>
          <ac:picMkLst>
            <pc:docMk/>
            <pc:sldMk cId="1928211288" sldId="258"/>
            <ac:picMk id="19" creationId="{5A44C461-2008-F402-5E82-8045767BB472}"/>
          </ac:picMkLst>
        </pc:picChg>
        <pc:picChg chg="add mod">
          <ac:chgData name="Katharine Minns" userId="b49104e3-9b25-4f0a-8274-622e85095bb3" providerId="ADAL" clId="{3DA8FD24-C9D5-41CB-9117-92EF8D027F51}" dt="2026-06-26T15:07:27.350" v="42" actId="14100"/>
          <ac:picMkLst>
            <pc:docMk/>
            <pc:sldMk cId="1928211288" sldId="258"/>
            <ac:picMk id="21" creationId="{20A6C952-DD9E-23B4-B51A-8F4235BC5FCD}"/>
          </ac:picMkLst>
        </pc:picChg>
        <pc:picChg chg="add mod">
          <ac:chgData name="Katharine Minns" userId="b49104e3-9b25-4f0a-8274-622e85095bb3" providerId="ADAL" clId="{3DA8FD24-C9D5-41CB-9117-92EF8D027F51}" dt="2026-06-26T15:07:31.118" v="43" actId="14100"/>
          <ac:picMkLst>
            <pc:docMk/>
            <pc:sldMk cId="1928211288" sldId="258"/>
            <ac:picMk id="23" creationId="{8C545839-1BC6-973B-96DF-9DDDE270C509}"/>
          </ac:picMkLst>
        </pc:picChg>
      </pc:sldChg>
      <pc:sldChg chg="addSp delSp modSp mod">
        <pc:chgData name="Katharine Minns" userId="b49104e3-9b25-4f0a-8274-622e85095bb3" providerId="ADAL" clId="{3DA8FD24-C9D5-41CB-9117-92EF8D027F51}" dt="2026-06-27T08:52:08.254" v="60" actId="14100"/>
        <pc:sldMkLst>
          <pc:docMk/>
          <pc:sldMk cId="440946292" sldId="259"/>
        </pc:sldMkLst>
        <pc:picChg chg="mod">
          <ac:chgData name="Katharine Minns" userId="b49104e3-9b25-4f0a-8274-622e85095bb3" providerId="ADAL" clId="{3DA8FD24-C9D5-41CB-9117-92EF8D027F51}" dt="2026-06-27T08:51:56.231" v="55" actId="14100"/>
          <ac:picMkLst>
            <pc:docMk/>
            <pc:sldMk cId="440946292" sldId="259"/>
            <ac:picMk id="6" creationId="{E7271B9F-3995-9153-AF83-E971196DC334}"/>
          </ac:picMkLst>
        </pc:picChg>
        <pc:picChg chg="add mod">
          <ac:chgData name="Katharine Minns" userId="b49104e3-9b25-4f0a-8274-622e85095bb3" providerId="ADAL" clId="{3DA8FD24-C9D5-41CB-9117-92EF8D027F51}" dt="2026-06-27T08:52:08.254" v="60" actId="14100"/>
          <ac:picMkLst>
            <pc:docMk/>
            <pc:sldMk cId="440946292" sldId="259"/>
            <ac:picMk id="7" creationId="{5E7036B0-F7A9-9A26-E498-C067D675F71B}"/>
          </ac:picMkLst>
        </pc:picChg>
        <pc:picChg chg="mod">
          <ac:chgData name="Katharine Minns" userId="b49104e3-9b25-4f0a-8274-622e85095bb3" providerId="ADAL" clId="{3DA8FD24-C9D5-41CB-9117-92EF8D027F51}" dt="2026-06-27T08:52:06.067" v="59" actId="14100"/>
          <ac:picMkLst>
            <pc:docMk/>
            <pc:sldMk cId="440946292" sldId="259"/>
            <ac:picMk id="10" creationId="{2CAF9797-BD28-29A2-9A72-5F72FD2C780F}"/>
          </ac:picMkLst>
        </pc:picChg>
        <pc:picChg chg="mod">
          <ac:chgData name="Katharine Minns" userId="b49104e3-9b25-4f0a-8274-622e85095bb3" providerId="ADAL" clId="{3DA8FD24-C9D5-41CB-9117-92EF8D027F51}" dt="2026-06-27T08:51:58.226" v="56" actId="14100"/>
          <ac:picMkLst>
            <pc:docMk/>
            <pc:sldMk cId="440946292" sldId="259"/>
            <ac:picMk id="12" creationId="{4FD877DE-CA4F-12CF-18EA-8339ED16C58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703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768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903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807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42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714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161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015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532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609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599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1EC623-D3C5-4B7B-AD19-8510EF06F1A6}" type="datetimeFigureOut">
              <a:rPr lang="en-GB" smtClean="0"/>
              <a:t>20/07/2026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9FD72C-FCAE-4679-AF2D-94D7346E1B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260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jpeg"/><Relationship Id="rId9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60B5A-A0DF-B583-764C-2A568E5571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49" y="2959551"/>
            <a:ext cx="5829300" cy="1007534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Letter-join No-Lead 8" panose="02000503000000020003" pitchFamily="50" charset="0"/>
              </a:rPr>
            </a:br>
            <a:r>
              <a:rPr lang="en-GB" dirty="0">
                <a:latin typeface="Letter-join No-Lead 8" panose="02000503000000020003" pitchFamily="50" charset="0"/>
              </a:rPr>
              <a:t>Guided Reading Books</a:t>
            </a:r>
            <a:br>
              <a:rPr lang="en-GB" dirty="0">
                <a:latin typeface="Letter-join No-Lead 8" panose="02000503000000020003" pitchFamily="50" charset="0"/>
              </a:rPr>
            </a:br>
            <a:r>
              <a:rPr lang="en-GB" dirty="0">
                <a:latin typeface="Letter-join No-Lead 8" panose="02000503000000020003" pitchFamily="50" charset="0"/>
              </a:rPr>
              <a:t>2026-2027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896FEA-246B-FB0C-0D2B-2FAE1332B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49" y="4268894"/>
            <a:ext cx="5143500" cy="8187266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2000" dirty="0">
                <a:effectLst/>
                <a:latin typeface="Letter-join Basic 8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document shows the core fiction and some non-fiction </a:t>
            </a:r>
            <a:r>
              <a:rPr lang="en-GB" sz="2000" dirty="0">
                <a:latin typeface="Letter-join Basic 8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</a:t>
            </a:r>
            <a:r>
              <a:rPr lang="en-GB" sz="2000" dirty="0">
                <a:effectLst/>
                <a:latin typeface="Letter-join Basic 8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ading books that children will read throughout the  year. They have been chosen to ensure that in their time at All Saints, children have access to a range of authors, illustrators, genres, styles and themes. Some texts have links to units of work such as The Ancient Maya; others have been chosen due the quality of writing, reading age of the children and their interests</a:t>
            </a:r>
            <a:r>
              <a:rPr lang="en-GB" sz="2000" dirty="0">
                <a:latin typeface="Letter-join Basic 8" panose="02000505000000020003" pitchFamily="50" charset="0"/>
              </a:rPr>
              <a:t>.</a:t>
            </a:r>
          </a:p>
          <a:p>
            <a:pPr>
              <a:lnSpc>
                <a:spcPct val="110000"/>
              </a:lnSpc>
            </a:pPr>
            <a:endParaRPr lang="en-GB" sz="2000" dirty="0">
              <a:latin typeface="Letter-join Basic 8" panose="02000505000000020003" pitchFamily="50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dirty="0">
                <a:effectLst/>
                <a:latin typeface="Letter-join Basic 8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 Early Years  and Key Stage </a:t>
            </a:r>
            <a:r>
              <a:rPr lang="en-GB" sz="2000" dirty="0">
                <a:latin typeface="Letter-join Basic 8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1, </a:t>
            </a:r>
            <a:r>
              <a:rPr lang="en-GB" sz="2000" dirty="0">
                <a:effectLst/>
                <a:latin typeface="Letter-join Basic 8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read pictures books daily in addition to our Guided Reading lessons.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0000"/>
              </a:lnSpc>
            </a:pPr>
            <a:endParaRPr lang="en-GB" sz="2400" dirty="0">
              <a:latin typeface="Letter-join No-Lead 8" panose="02000503000000020003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977519-835E-13F5-7A22-28C1D97AF4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309" y="635000"/>
            <a:ext cx="2155381" cy="202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286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5FBAD-EBFE-5173-CE58-36979C651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824086"/>
          </a:xfrm>
        </p:spPr>
        <p:txBody>
          <a:bodyPr/>
          <a:lstStyle/>
          <a:p>
            <a:r>
              <a:rPr lang="en-GB" dirty="0">
                <a:latin typeface="Letter-join No-Lead 8" panose="02000503000000020003" pitchFamily="50" charset="0"/>
              </a:rPr>
              <a:t>EYFS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DFFB83-1B13-4DAD-C267-2CE1CC4708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6612" y="233253"/>
            <a:ext cx="1321255" cy="1239947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05A57F9-C495-25FE-4E82-58891D15C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27" y="2114550"/>
            <a:ext cx="1163881" cy="146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serting image...">
            <a:extLst>
              <a:ext uri="{FF2B5EF4-FFF2-40B4-BE49-F238E27FC236}">
                <a16:creationId xmlns:a16="http://schemas.microsoft.com/office/drawing/2014/main" id="{40BA99B2-91DD-03AF-AB88-7E1166760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122" y="2143552"/>
            <a:ext cx="1632878" cy="133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7397482-143A-9058-59A7-0B8ABC1C3D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0882" y="2143552"/>
            <a:ext cx="1314633" cy="14384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37CEA2-88E9-7085-A976-9EC4B6F578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6612" y="2080500"/>
            <a:ext cx="1428949" cy="14575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0673FA0-D86A-ECF8-8C31-08E9A233F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927" y="4238257"/>
            <a:ext cx="1641618" cy="168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DD3232-C8FA-AE1D-1396-9980C8118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61" y="4238257"/>
            <a:ext cx="1684460" cy="168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9609A0C4-0628-0BA6-DB10-E270A4B16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152" y="4238257"/>
            <a:ext cx="1353091" cy="168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E937EC90-B2D7-77D1-5DC8-D3B11E09A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7069748"/>
            <a:ext cx="1286228" cy="133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F7BFAED1-2A21-BAA3-558C-D266F1064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211" y="7149610"/>
            <a:ext cx="1331424" cy="133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F902220B-CF9A-B1A6-D768-FDFF224BB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882" y="7234297"/>
            <a:ext cx="1151950" cy="1171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4E2EBC41-F25A-A266-D5B5-AFC2B092C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512" y="7234296"/>
            <a:ext cx="1101284" cy="124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332F161E-718D-E9F5-B383-E8C82A971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42" y="9566762"/>
            <a:ext cx="1331266" cy="168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052F68AA-AF32-5E38-6B89-B5EC63536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770" y="9597351"/>
            <a:ext cx="1684459" cy="168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>
            <a:extLst>
              <a:ext uri="{FF2B5EF4-FFF2-40B4-BE49-F238E27FC236}">
                <a16:creationId xmlns:a16="http://schemas.microsoft.com/office/drawing/2014/main" id="{FAC26E00-7D6D-6F8F-F9F8-C6B9EF3EA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514" y="9633271"/>
            <a:ext cx="1390257" cy="1457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185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5FBAD-EBFE-5173-CE58-36979C651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824086"/>
          </a:xfrm>
        </p:spPr>
        <p:txBody>
          <a:bodyPr/>
          <a:lstStyle/>
          <a:p>
            <a:r>
              <a:rPr lang="en-GB" dirty="0">
                <a:latin typeface="Letter-join No-Lead 8" panose="02000503000000020003" pitchFamily="50" charset="0"/>
              </a:rPr>
              <a:t>Year 1 and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376FB1-DC1E-A261-F2A3-601D0DE64F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659" y="414310"/>
            <a:ext cx="1101641" cy="1033848"/>
          </a:xfrm>
          <a:prstGeom prst="rect">
            <a:avLst/>
          </a:prstGeom>
        </p:spPr>
      </p:pic>
      <p:pic>
        <p:nvPicPr>
          <p:cNvPr id="7" name="Picture 6" descr="A cartoon of a child flying on a swing&#10;&#10;AI-generated content may be incorrect.">
            <a:extLst>
              <a:ext uri="{FF2B5EF4-FFF2-40B4-BE49-F238E27FC236}">
                <a16:creationId xmlns:a16="http://schemas.microsoft.com/office/drawing/2014/main" id="{42C06D9A-0DD8-28CC-FD44-907C8E1946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55" y="4320932"/>
            <a:ext cx="2168125" cy="216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160522A-4643-6D79-95C3-EC02CDC42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1101" y="4298593"/>
            <a:ext cx="1564862" cy="23911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D72DB9-7983-3705-AD0F-C95F5B9BE6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229" y="1818651"/>
            <a:ext cx="2168124" cy="21568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20BCAD-D276-0838-F9D9-300B322562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6591" y="1798304"/>
            <a:ext cx="1870222" cy="22112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28BDDC-595A-4E76-126F-4F7E8A0868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73950" y="4320932"/>
            <a:ext cx="1657581" cy="239110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C2A018A-DC49-EBEA-2E6B-DF37E3AD26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9368" y="1818651"/>
            <a:ext cx="1870222" cy="213449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A44C461-2008-F402-5E82-8045767BB4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2229" y="6986455"/>
            <a:ext cx="1673733" cy="271218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0A6C952-DD9E-23B4-B51A-8F4235BC5FC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98679" y="7023469"/>
            <a:ext cx="1686160" cy="24510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C545839-1BC6-973B-96DF-9DDDE270C50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15544" y="6986454"/>
            <a:ext cx="1889984" cy="271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211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5FBAD-EBFE-5173-CE58-36979C651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824086"/>
          </a:xfrm>
        </p:spPr>
        <p:txBody>
          <a:bodyPr/>
          <a:lstStyle/>
          <a:p>
            <a:r>
              <a:rPr lang="en-GB" dirty="0">
                <a:latin typeface="Letter-join No-Lead 8" panose="02000503000000020003" pitchFamily="50" charset="0"/>
              </a:rPr>
              <a:t>Year 3 and 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8BB2E0-F103-9D8C-4682-2BDB348ED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3062" y="110066"/>
            <a:ext cx="1347260" cy="1264352"/>
          </a:xfrm>
          <a:prstGeom prst="rect">
            <a:avLst/>
          </a:prstGeom>
        </p:spPr>
      </p:pic>
      <p:pic>
        <p:nvPicPr>
          <p:cNvPr id="6" name="Picture 5" descr="A cover of a book&#10;&#10;Description automatically generated">
            <a:extLst>
              <a:ext uri="{FF2B5EF4-FFF2-40B4-BE49-F238E27FC236}">
                <a16:creationId xmlns:a16="http://schemas.microsoft.com/office/drawing/2014/main" id="{E7271B9F-3995-9153-AF83-E971196DC3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109" y="2356250"/>
            <a:ext cx="1888456" cy="2912990"/>
          </a:xfrm>
          <a:prstGeom prst="rect">
            <a:avLst/>
          </a:prstGeom>
        </p:spPr>
      </p:pic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2CAF9797-BD28-29A2-9A72-5F72FD2C78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131" y="6095999"/>
            <a:ext cx="1910807" cy="2912990"/>
          </a:xfrm>
          <a:prstGeom prst="rect">
            <a:avLst/>
          </a:prstGeom>
        </p:spPr>
      </p:pic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4FD877DE-CA4F-12CF-18EA-8339ED16C5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2823" y="6096000"/>
            <a:ext cx="1901241" cy="291298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7036B0-F7A9-9A26-E498-C067D675F7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93268" y="6018498"/>
            <a:ext cx="1927054" cy="29129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058A420-88F9-B5A7-A7AA-0A6EC55C0D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5739" y="2356249"/>
            <a:ext cx="1930702" cy="291298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61C87A-D4D9-5B71-3968-BE088548E0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26125" y="2319354"/>
            <a:ext cx="1927053" cy="2930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46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5FBAD-EBFE-5173-CE58-36979C651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824086"/>
          </a:xfrm>
        </p:spPr>
        <p:txBody>
          <a:bodyPr/>
          <a:lstStyle/>
          <a:p>
            <a:r>
              <a:rPr lang="en-GB" dirty="0">
                <a:latin typeface="Letter-join No-Lead 8" panose="02000503000000020003" pitchFamily="50" charset="0"/>
              </a:rPr>
              <a:t>Year 5 and 6</a:t>
            </a:r>
          </a:p>
        </p:txBody>
      </p:sp>
      <p:sp>
        <p:nvSpPr>
          <p:cNvPr id="15" name="AutoShape 2" descr="Image preview">
            <a:extLst>
              <a:ext uri="{FF2B5EF4-FFF2-40B4-BE49-F238E27FC236}">
                <a16:creationId xmlns:a16="http://schemas.microsoft.com/office/drawing/2014/main" id="{CCB79605-2916-A2BA-3A71-A662CB37592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276600" y="5943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4" descr="Image preview">
            <a:extLst>
              <a:ext uri="{FF2B5EF4-FFF2-40B4-BE49-F238E27FC236}">
                <a16:creationId xmlns:a16="http://schemas.microsoft.com/office/drawing/2014/main" id="{FB7D8C0C-AD06-6075-C426-7D9EED52ED7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429000" y="6096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8320A34-3A21-2D0B-6EF5-11687A3E9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2636" y="319132"/>
            <a:ext cx="1444359" cy="1355475"/>
          </a:xfrm>
          <a:prstGeom prst="rect">
            <a:avLst/>
          </a:prstGeom>
        </p:spPr>
      </p:pic>
      <p:pic>
        <p:nvPicPr>
          <p:cNvPr id="3" name="Picture 2" descr="A picture containing text, alcohol&#10;&#10;Description automatically generated">
            <a:extLst>
              <a:ext uri="{FF2B5EF4-FFF2-40B4-BE49-F238E27FC236}">
                <a16:creationId xmlns:a16="http://schemas.microsoft.com/office/drawing/2014/main" id="{434C3F8F-7EFB-DA3D-FBD0-9B813E5DC7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0792" y="6084692"/>
            <a:ext cx="1901342" cy="2933678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052E52B6-4469-0748-EB5E-A7BE4C511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582" y="1879100"/>
            <a:ext cx="1812811" cy="3035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poster of a rabbit&#10;&#10;Description automatically generated">
            <a:extLst>
              <a:ext uri="{FF2B5EF4-FFF2-40B4-BE49-F238E27FC236}">
                <a16:creationId xmlns:a16="http://schemas.microsoft.com/office/drawing/2014/main" id="{F01F7125-4B73-978F-AF46-71687F1008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940" y="6141343"/>
            <a:ext cx="1955068" cy="2495862"/>
          </a:xfrm>
          <a:prstGeom prst="rect">
            <a:avLst/>
          </a:prstGeom>
        </p:spPr>
      </p:pic>
      <p:pic>
        <p:nvPicPr>
          <p:cNvPr id="11" name="Picture 10" descr="A picture containing text, old, plaque, painting&#10;&#10;Description automatically generated">
            <a:extLst>
              <a:ext uri="{FF2B5EF4-FFF2-40B4-BE49-F238E27FC236}">
                <a16:creationId xmlns:a16="http://schemas.microsoft.com/office/drawing/2014/main" id="{FC6C505A-CD24-1FE2-8BEB-7A2D636404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9537" y="6096000"/>
            <a:ext cx="1963726" cy="291106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CBAC1D5-ABFC-9A8C-3ECB-509DBCD908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3666" y="1876250"/>
            <a:ext cx="1874515" cy="295300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24D5D96-5985-C45B-98D2-0F4532DF5C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097" y="1876250"/>
            <a:ext cx="1911911" cy="30351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B2ED97-9D4D-2774-D76A-C3ED018284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6112" y="9442237"/>
            <a:ext cx="1829868" cy="23269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A9AFDB-648C-45FD-9EEB-CCD2D86DAAF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99537" y="9334501"/>
            <a:ext cx="2123690" cy="243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5464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28cbe9-5da7-4cec-8dea-9586f9c717c7" xsi:nil="true"/>
    <lcf76f155ced4ddcb4097134ff3c332f xmlns="a3aa387a-741d-46dc-bd95-42e36e65dcaa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AAB77B12F243046BAA9E97636793AA7" ma:contentTypeVersion="13" ma:contentTypeDescription="Create a new document." ma:contentTypeScope="" ma:versionID="10c9daca2bdc962bba7068131d691ce5">
  <xsd:schema xmlns:xsd="http://www.w3.org/2001/XMLSchema" xmlns:xs="http://www.w3.org/2001/XMLSchema" xmlns:p="http://schemas.microsoft.com/office/2006/metadata/properties" xmlns:ns2="a3aa387a-741d-46dc-bd95-42e36e65dcaa" xmlns:ns3="6328cbe9-5da7-4cec-8dea-9586f9c717c7" targetNamespace="http://schemas.microsoft.com/office/2006/metadata/properties" ma:root="true" ma:fieldsID="c9f80452ca00dbd468b0a569a57170f4" ns2:_="" ns3:_="">
    <xsd:import namespace="a3aa387a-741d-46dc-bd95-42e36e65dcaa"/>
    <xsd:import namespace="6328cbe9-5da7-4cec-8dea-9586f9c717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aa387a-741d-46dc-bd95-42e36e65dc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fbf8491c-bd46-4ab4-947a-495d9a18239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28cbe9-5da7-4cec-8dea-9586f9c717c7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14459c35-f518-4c8d-879b-1b0f52ef1934}" ma:internalName="TaxCatchAll" ma:showField="CatchAllData" ma:web="6328cbe9-5da7-4cec-8dea-9586f9c717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4AC9A2C-B6B6-4D89-A727-2A179AFA06F8}">
  <ds:schemaRefs>
    <ds:schemaRef ds:uri="http://schemas.microsoft.com/office/2006/metadata/properties"/>
    <ds:schemaRef ds:uri="http://schemas.microsoft.com/office/infopath/2007/PartnerControls"/>
    <ds:schemaRef ds:uri="6328cbe9-5da7-4cec-8dea-9586f9c717c7"/>
    <ds:schemaRef ds:uri="a3aa387a-741d-46dc-bd95-42e36e65dcaa"/>
  </ds:schemaRefs>
</ds:datastoreItem>
</file>

<file path=customXml/itemProps2.xml><?xml version="1.0" encoding="utf-8"?>
<ds:datastoreItem xmlns:ds="http://schemas.openxmlformats.org/officeDocument/2006/customXml" ds:itemID="{3ECE39E9-4B9F-42E6-BD5B-F2FEE617F5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aa387a-741d-46dc-bd95-42e36e65dcaa"/>
    <ds:schemaRef ds:uri="6328cbe9-5da7-4cec-8dea-9586f9c717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B712F28-B6BA-4BF8-BE69-FE8FF608D5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123</TotalTime>
  <Words>123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Letter-join Basic 8</vt:lpstr>
      <vt:lpstr>Letter-join No-Lead 8</vt:lpstr>
      <vt:lpstr>Office Theme</vt:lpstr>
      <vt:lpstr> Guided Reading Books 2026-2027</vt:lpstr>
      <vt:lpstr>EYFS</vt:lpstr>
      <vt:lpstr>Year 1 and 2</vt:lpstr>
      <vt:lpstr>Year 3 and 4</vt:lpstr>
      <vt:lpstr>Year 5 and 6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Millican</dc:creator>
  <cp:lastModifiedBy>Katharine Minns</cp:lastModifiedBy>
  <cp:revision>27</cp:revision>
  <dcterms:created xsi:type="dcterms:W3CDTF">2024-07-31T10:22:07Z</dcterms:created>
  <dcterms:modified xsi:type="dcterms:W3CDTF">2026-07-20T12:15:51Z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0x0101002AAB77B12F243046BAA9E97636793AA7</vt:lpwstr>
  </property>
  <property fmtid="{D5CDD505-2E9C-101B-9397-08002B2CF9AE}" pid="3" name="MediaServiceImageTags">
    <vt:lpwstr/>
  </property>
</Properties>
</file>